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D1443-567E-40A8-9D93-68112DCE5778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E5F8C-A1E5-44D6-A27E-FF8C3647FC4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9B19-84AA-4E3B-BEF9-C54BF13B7FC6}" type="datetimeFigureOut">
              <a:rPr lang="es-ES" smtClean="0"/>
              <a:pPr/>
              <a:t>17/11/2011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B74FB-B9E6-4B03-A0CA-82327442BA2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3.6 Market demand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Do we sum all D</a:t>
            </a:r>
            <a:r>
              <a:rPr lang="en-US" sz="1500" dirty="0" smtClean="0"/>
              <a:t>L</a:t>
            </a:r>
            <a:r>
              <a:rPr lang="en-US" sz="2800" dirty="0" smtClean="0"/>
              <a:t> (horizontally) ?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Problem of </a:t>
            </a:r>
            <a:r>
              <a:rPr lang="en-US" sz="2800" dirty="0" smtClean="0">
                <a:solidFill>
                  <a:srgbClr val="FF0000"/>
                </a:solidFill>
              </a:rPr>
              <a:t>aggregation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The price of the product is constant for firms but ΔP</a:t>
            </a:r>
            <a:r>
              <a:rPr lang="en-US" sz="1500" dirty="0" smtClean="0"/>
              <a:t>C</a:t>
            </a:r>
            <a:r>
              <a:rPr lang="en-US" sz="2800" dirty="0" smtClean="0"/>
              <a:t> in the market </a:t>
            </a:r>
            <a:r>
              <a:rPr lang="en-US" sz="2800" dirty="0" smtClean="0">
                <a:sym typeface="Wingdings" pitchFamily="2" charset="2"/>
              </a:rPr>
              <a:t> Why?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Suppose a general fall of W: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Firm: L </a:t>
            </a:r>
            <a:r>
              <a:rPr lang="en-US" sz="2400" dirty="0" smtClean="0">
                <a:sym typeface="Wingdings" pitchFamily="2" charset="2"/>
              </a:rPr>
              <a:t>and Y up, but </a:t>
            </a:r>
            <a:r>
              <a:rPr lang="en-US" sz="2400" dirty="0" smtClean="0">
                <a:sym typeface="Wingdings" pitchFamily="2" charset="2"/>
              </a:rPr>
              <a:t>this cannot affect P</a:t>
            </a:r>
            <a:r>
              <a:rPr lang="en-US" sz="1500" dirty="0" smtClean="0">
                <a:sym typeface="Wingdings" pitchFamily="2" charset="2"/>
              </a:rPr>
              <a:t>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But, ALL firms are increasing </a:t>
            </a:r>
            <a:r>
              <a:rPr lang="en-US" sz="2400" dirty="0" smtClean="0">
                <a:sym typeface="Wingdings" pitchFamily="2" charset="2"/>
              </a:rPr>
              <a:t>L and </a:t>
            </a:r>
            <a:r>
              <a:rPr lang="en-US" sz="2400" dirty="0" smtClean="0">
                <a:sym typeface="Wingdings" pitchFamily="2" charset="2"/>
              </a:rPr>
              <a:t>Y  ΔP</a:t>
            </a:r>
            <a:r>
              <a:rPr lang="en-US" sz="1500" dirty="0" smtClean="0">
                <a:sym typeface="Wingdings" pitchFamily="2" charset="2"/>
              </a:rPr>
              <a:t>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ES  ΔP</a:t>
            </a:r>
            <a:r>
              <a:rPr lang="en-US" sz="1500" dirty="0" smtClean="0">
                <a:sym typeface="Wingdings" pitchFamily="2" charset="2"/>
              </a:rPr>
              <a:t>C </a:t>
            </a:r>
            <a:r>
              <a:rPr lang="en-US" sz="2400" dirty="0" smtClean="0">
                <a:sym typeface="Wingdings" pitchFamily="2" charset="2"/>
              </a:rPr>
              <a:t>(fall) affecting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400" dirty="0" smtClean="0">
                <a:sym typeface="Wingdings" pitchFamily="2" charset="2"/>
              </a:rPr>
              <a:t> (fall)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Thus, D</a:t>
            </a:r>
            <a:r>
              <a:rPr lang="en-US" sz="1500" dirty="0" smtClean="0">
                <a:sym typeface="Wingdings" pitchFamily="2" charset="2"/>
              </a:rPr>
              <a:t>L-Mkt</a:t>
            </a:r>
            <a:r>
              <a:rPr lang="en-US" sz="2400" dirty="0" smtClean="0">
                <a:sym typeface="Wingdings" pitchFamily="2" charset="2"/>
              </a:rPr>
              <a:t> is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less elastic</a:t>
            </a:r>
            <a:r>
              <a:rPr lang="en-US" sz="2400" dirty="0" smtClean="0">
                <a:sym typeface="Wingdings" pitchFamily="2" charset="2"/>
              </a:rPr>
              <a:t> than ∑</a:t>
            </a:r>
            <a:r>
              <a:rPr lang="en-US" sz="1500" dirty="0" smtClean="0">
                <a:sym typeface="Wingdings" pitchFamily="2" charset="2"/>
              </a:rPr>
              <a:t>i</a:t>
            </a:r>
            <a:r>
              <a:rPr lang="en-US" sz="2400" dirty="0" smtClean="0">
                <a:sym typeface="Wingdings" pitchFamily="2" charset="2"/>
              </a:rPr>
              <a:t> D</a:t>
            </a:r>
            <a:r>
              <a:rPr lang="en-US" sz="1500" dirty="0" smtClean="0">
                <a:sym typeface="Wingdings" pitchFamily="2" charset="2"/>
              </a:rPr>
              <a:t>Li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For monopolists we have D</a:t>
            </a:r>
            <a:r>
              <a:rPr lang="en-US" sz="1500" dirty="0" smtClean="0">
                <a:sym typeface="Wingdings" pitchFamily="2" charset="2"/>
              </a:rPr>
              <a:t>L-Mkt</a:t>
            </a:r>
            <a:r>
              <a:rPr lang="en-US" sz="2400" dirty="0" smtClean="0">
                <a:sym typeface="Wingdings" pitchFamily="2" charset="2"/>
              </a:rPr>
              <a:t> = ∑</a:t>
            </a:r>
            <a:r>
              <a:rPr lang="en-US" sz="1500" dirty="0" smtClean="0">
                <a:sym typeface="Wingdings" pitchFamily="2" charset="2"/>
              </a:rPr>
              <a:t>i</a:t>
            </a:r>
            <a:r>
              <a:rPr lang="en-US" sz="2400" dirty="0" smtClean="0">
                <a:sym typeface="Wingdings" pitchFamily="2" charset="2"/>
              </a:rPr>
              <a:t> D</a:t>
            </a:r>
            <a:r>
              <a:rPr lang="en-US" sz="1500" dirty="0" smtClean="0">
                <a:sym typeface="Wingdings" pitchFamily="2" charset="2"/>
              </a:rPr>
              <a:t>Li </a:t>
            </a:r>
            <a:r>
              <a:rPr lang="en-US" sz="2400" dirty="0" smtClean="0">
                <a:sym typeface="Wingdings" pitchFamily="2" charset="2"/>
              </a:rPr>
              <a:t> Why?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Demand in the LR and market demand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785926"/>
            <a:ext cx="899160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Summing up:</a:t>
            </a:r>
          </a:p>
          <a:p>
            <a:pPr marL="355600" indent="-3556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D</a:t>
            </a:r>
            <a:r>
              <a:rPr lang="en-US" sz="1500" dirty="0" smtClean="0"/>
              <a:t>L</a:t>
            </a:r>
            <a:r>
              <a:rPr lang="en-US" sz="2800" dirty="0" smtClean="0"/>
              <a:t>* is more elastic than D</a:t>
            </a:r>
            <a:r>
              <a:rPr lang="en-US" sz="1500" dirty="0" smtClean="0"/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scale effect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&amp;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substitution</a:t>
            </a:r>
          </a:p>
          <a:p>
            <a:pPr marL="355600" indent="-3556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Assume a ∆W,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scale</a:t>
            </a:r>
            <a:r>
              <a:rPr lang="en-US" sz="2800" dirty="0" smtClean="0">
                <a:sym typeface="Wingdings" pitchFamily="2" charset="2"/>
              </a:rPr>
              <a:t> effect is the ∆L as a result of ∆Y (due to ∆ costs of production);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substitution</a:t>
            </a:r>
            <a:r>
              <a:rPr lang="en-US" sz="2800" dirty="0" smtClean="0">
                <a:sym typeface="Wingdings" pitchFamily="2" charset="2"/>
              </a:rPr>
              <a:t> effect is the ∆L as a result of ∆RP</a:t>
            </a:r>
          </a:p>
          <a:p>
            <a:pPr marL="355600" indent="-3556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D</a:t>
            </a:r>
            <a:r>
              <a:rPr lang="en-US" sz="1500" dirty="0" smtClean="0"/>
              <a:t>L-Mkt</a:t>
            </a:r>
            <a:r>
              <a:rPr lang="en-US" sz="2800" dirty="0" smtClean="0"/>
              <a:t> is less elastic than </a:t>
            </a:r>
            <a:r>
              <a:rPr lang="en-US" sz="2800" dirty="0" smtClean="0">
                <a:sym typeface="Wingdings" pitchFamily="2" charset="2"/>
              </a:rPr>
              <a:t>∑</a:t>
            </a:r>
            <a:r>
              <a:rPr lang="en-US" sz="1500" dirty="0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D</a:t>
            </a:r>
            <a:r>
              <a:rPr lang="en-US" sz="1500" dirty="0" smtClean="0">
                <a:sym typeface="Wingdings" pitchFamily="2" charset="2"/>
              </a:rPr>
              <a:t>Li </a:t>
            </a:r>
            <a:r>
              <a:rPr lang="en-US" sz="2800" dirty="0" smtClean="0">
                <a:sym typeface="Wingdings" pitchFamily="2" charset="2"/>
              </a:rPr>
              <a:t>  a general fall of W induces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all</a:t>
            </a:r>
            <a:r>
              <a:rPr lang="en-US" sz="2800" dirty="0" smtClean="0">
                <a:sym typeface="Wingdings" pitchFamily="2" charset="2"/>
              </a:rPr>
              <a:t> firms to increase ∆L, ∆Y  P falls and firms incorporate this new piece of information </a:t>
            </a:r>
            <a:r>
              <a:rPr lang="en-US" sz="2800" dirty="0" smtClean="0">
                <a:sym typeface="Wingdings" pitchFamily="2" charset="2"/>
              </a:rPr>
              <a:t>into </a:t>
            </a:r>
            <a:r>
              <a:rPr lang="en-US" sz="2800" dirty="0" smtClean="0">
                <a:sym typeface="Wingdings" pitchFamily="2" charset="2"/>
              </a:rPr>
              <a:t>their </a:t>
            </a:r>
            <a:r>
              <a:rPr lang="en-US" sz="2800" dirty="0" smtClean="0">
                <a:sym typeface="Wingdings" pitchFamily="2" charset="2"/>
              </a:rPr>
              <a:t>decision process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Presentación en pantalla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13</cp:revision>
  <dcterms:created xsi:type="dcterms:W3CDTF">2011-11-10T10:12:29Z</dcterms:created>
  <dcterms:modified xsi:type="dcterms:W3CDTF">2011-11-17T16:36:31Z</dcterms:modified>
</cp:coreProperties>
</file>