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C9DFD-01BD-4C93-8C15-3F2EEE028BBA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F5EA8-98EF-49A5-8A64-3202DA61484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BB18F-9B1A-4EAE-979D-BC6FD17699B1}" type="datetimeFigureOut">
              <a:rPr lang="es-ES" smtClean="0"/>
              <a:pPr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34125-6351-4824-83D9-28DA550441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3.5 Functional Forms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The functional form of a model is an empirical issue</a:t>
            </a:r>
          </a:p>
          <a:p>
            <a:pPr>
              <a:buNone/>
            </a:pPr>
            <a:r>
              <a:rPr lang="en-US" sz="2800" dirty="0" smtClean="0"/>
              <a:t>Theory only explains the relation among variables</a:t>
            </a:r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Can we decide between models, relying on the measures that we have studies so far, when two models share the same dep. var. but one with the variable “transformed”? </a:t>
            </a:r>
          </a:p>
          <a:p>
            <a:pPr marL="0" indent="0">
              <a:buNone/>
            </a:pPr>
            <a:r>
              <a:rPr lang="en-US" sz="2800" dirty="0" smtClean="0"/>
              <a:t>NO!</a:t>
            </a: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Example: Y ≠ log(Y)</a:t>
            </a:r>
          </a:p>
          <a:p>
            <a:pPr marL="0" indent="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The researcher should consider the relevance of the X’s and theory, the signs of the coefficients, etc.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3.5 Functional Forms</a:t>
            </a:r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In some situations it is more suitable to re-express the model (elasticities, semi-elasticities)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So far, coefficients informed us about the absolute change (on average) on Y, to unit changes in X’s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Different functional forms for models: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/>
              <a:t> lin-lin </a:t>
            </a:r>
            <a:r>
              <a:rPr lang="en-US" sz="2400" dirty="0" smtClean="0">
                <a:sym typeface="Wingdings" pitchFamily="2" charset="2"/>
              </a:rPr>
              <a:t> absolute changes  β: ∆y to ∆x</a:t>
            </a:r>
            <a:endParaRPr lang="en-US" sz="2400" dirty="0" smtClean="0"/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/>
              <a:t> log-lin</a:t>
            </a:r>
            <a:r>
              <a:rPr lang="en-US" sz="2400" dirty="0" smtClean="0">
                <a:sym typeface="Wingdings" pitchFamily="2" charset="2"/>
              </a:rPr>
              <a:t> semi-elasticities  100*β: ∆%y to ∆x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lin-log</a:t>
            </a:r>
            <a:r>
              <a:rPr lang="en-US" sz="2400" dirty="0" smtClean="0">
                <a:sym typeface="Wingdings" pitchFamily="2" charset="2"/>
              </a:rPr>
              <a:t>  semi-elasticities  β/100: ∆y to ∆%x</a:t>
            </a:r>
            <a:endParaRPr lang="en-US" sz="2400" dirty="0" smtClean="0"/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/>
              <a:t> log-log </a:t>
            </a:r>
            <a:r>
              <a:rPr lang="en-US" sz="2400" dirty="0" smtClean="0">
                <a:sym typeface="Wingdings" pitchFamily="2" charset="2"/>
              </a:rPr>
              <a:t> elasticities  β: ∆%y to ∆%x</a:t>
            </a:r>
            <a:endParaRPr lang="en-US" sz="2400" dirty="0" smtClean="0"/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/>
              <a:t> reciprocal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sz="2400" dirty="0" smtClean="0"/>
              <a:t> polynomial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76200" y="142852"/>
            <a:ext cx="8858280" cy="65722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3.6 Dummy variables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Also, qualitative, binary, dichotomic</a:t>
            </a:r>
          </a:p>
          <a:p>
            <a:pPr>
              <a:buNone/>
            </a:pPr>
            <a:r>
              <a:rPr lang="en-US" sz="2800" dirty="0" smtClean="0"/>
              <a:t>Example: gender, race, religion, marital status, etc.</a:t>
            </a:r>
          </a:p>
          <a:p>
            <a:pPr>
              <a:buNone/>
            </a:pPr>
            <a:r>
              <a:rPr lang="en-US" sz="2400" dirty="0" smtClean="0"/>
              <a:t>“women, </a:t>
            </a:r>
            <a:r>
              <a:rPr lang="en-US" sz="2400" i="1" dirty="0" smtClean="0"/>
              <a:t>ceteris paribus</a:t>
            </a:r>
            <a:r>
              <a:rPr lang="en-US" sz="2400" dirty="0" smtClean="0"/>
              <a:t>, earn less than men”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Values: 0 – 1</a:t>
            </a:r>
          </a:p>
          <a:p>
            <a:pPr marL="0" indent="0">
              <a:buNone/>
            </a:pPr>
            <a:r>
              <a:rPr lang="en-US" sz="2800" dirty="0" smtClean="0"/>
              <a:t>With one variable, two categories (ex. M – W). The use of 0 &amp; 1 has no effect on the estimation. Remember: if considering two variables here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Multicollinearity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800" dirty="0" smtClean="0"/>
              <a:t>With ‘m’ categories of same quality we have ‘m-1’ dummies (ex. level of studies)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800" dirty="0" smtClean="0"/>
              <a:t>Also: seasonal analysis, interaction with other variables, dependent variable (Logit, Probit)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Presentación en pantalla (4:3)</PresentationFormat>
  <Paragraphs>38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2</cp:revision>
  <dcterms:created xsi:type="dcterms:W3CDTF">2011-12-07T15:38:25Z</dcterms:created>
  <dcterms:modified xsi:type="dcterms:W3CDTF">2011-12-07T15:40:52Z</dcterms:modified>
</cp:coreProperties>
</file>