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5A6F3-FFE6-4D83-BC9F-109536457719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ADAFCF-9B30-483B-AA5F-8ED4E681158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76E67-0C69-44B3-871D-23C6153EBADB}" type="datetimeFigureOut">
              <a:rPr lang="es-ES" smtClean="0"/>
              <a:pPr/>
              <a:t>18/11/2011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A4D2-0C80-4B96-9C8E-9CF3E0A2DF5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2.6 Hypothesis testing and confidence intervals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dirty="0" smtClean="0"/>
              <a:t>Interval: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Two sides of the same coin (test of individual significance)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Same</a:t>
            </a:r>
            <a:r>
              <a:rPr lang="en-US" sz="2400" dirty="0" smtClean="0"/>
              <a:t> conclusion!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Significance </a:t>
            </a:r>
            <a:r>
              <a:rPr lang="en-US" sz="2400" dirty="0" smtClean="0">
                <a:sym typeface="Wingdings" pitchFamily="2" charset="2"/>
              </a:rPr>
              <a:t>α  confidence (1-α)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Difference: before we formulated the hypothesis just to be rejected, now we define an interval (with certain confidence)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2.7 Prediction</a:t>
            </a:r>
          </a:p>
          <a:p>
            <a:pPr marL="0" indent="0">
              <a:buNone/>
            </a:pPr>
            <a:r>
              <a:rPr lang="en-US" sz="2800" dirty="0" smtClean="0"/>
              <a:t>If we consider that the X(s) assume certain value, what is then the value of Y (on average)?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5722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3.1 Multivariate Case of CLRM</a:t>
            </a:r>
          </a:p>
          <a:p>
            <a:pPr>
              <a:buNone/>
            </a:pPr>
            <a:r>
              <a:rPr lang="en-US" sz="2800" dirty="0" smtClean="0"/>
              <a:t>3.2 Selection of models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dirty="0" smtClean="0"/>
              <a:t>In general, it is usually more interesting to have more X’s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We want to know:</a:t>
            </a:r>
          </a:p>
          <a:p>
            <a:pPr marL="514350" indent="-514350">
              <a:buNone/>
            </a:pPr>
            <a:r>
              <a:rPr lang="en-US" sz="2800" dirty="0" smtClean="0"/>
              <a:t>1.	Is the estimation =?</a:t>
            </a:r>
          </a:p>
          <a:p>
            <a:pPr marL="514350" indent="-514350">
              <a:buNone/>
            </a:pPr>
            <a:r>
              <a:rPr lang="en-US" sz="2800" dirty="0" smtClean="0"/>
              <a:t>	LS: formulas change</a:t>
            </a:r>
          </a:p>
          <a:p>
            <a:pPr marL="514350" indent="-514350">
              <a:buNone/>
            </a:pPr>
            <a:r>
              <a:rPr lang="en-US" sz="2800" dirty="0" smtClean="0"/>
              <a:t>2.	Is hypotheses testing =?</a:t>
            </a:r>
          </a:p>
          <a:p>
            <a:pPr marL="514350" indent="-514350">
              <a:buNone/>
            </a:pPr>
            <a:r>
              <a:rPr lang="en-US" sz="2800" dirty="0" smtClean="0"/>
              <a:t>	d.f. change</a:t>
            </a:r>
          </a:p>
          <a:p>
            <a:pPr marL="514350" indent="-514350">
              <a:buNone/>
            </a:pPr>
            <a:r>
              <a:rPr lang="en-US" sz="2800" dirty="0" smtClean="0"/>
              <a:t>3.	Any difference at all?</a:t>
            </a:r>
          </a:p>
          <a:p>
            <a:pPr marL="514350" indent="-514350">
              <a:buNone/>
            </a:pPr>
            <a:r>
              <a:rPr lang="en-US" sz="2800" dirty="0" smtClean="0"/>
              <a:t>	Multicollinearity</a:t>
            </a:r>
          </a:p>
          <a:p>
            <a:pPr marL="514350" indent="-514350">
              <a:buNone/>
            </a:pPr>
            <a:r>
              <a:rPr lang="en-US" sz="2800" dirty="0" smtClean="0"/>
              <a:t>4.	How to decide the number of X’s?</a:t>
            </a:r>
          </a:p>
          <a:p>
            <a:pPr marL="514350" indent="-514350">
              <a:buNone/>
            </a:pPr>
            <a:r>
              <a:rPr lang="en-US" sz="2800" dirty="0" smtClean="0"/>
              <a:t>	Several ways (sigma, adj. r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, Akaike, Schwarz)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Presentación en pantalla (4:3)</PresentationFormat>
  <Paragraphs>26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6</cp:revision>
  <dcterms:created xsi:type="dcterms:W3CDTF">2011-11-08T12:54:24Z</dcterms:created>
  <dcterms:modified xsi:type="dcterms:W3CDTF">2011-11-18T12:43:02Z</dcterms:modified>
</cp:coreProperties>
</file>