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68B4E-4A5E-4127-80F7-FB4AFACBDFC0}" type="datetimeFigureOut">
              <a:rPr lang="es-ES" smtClean="0"/>
              <a:pPr/>
              <a:t>18/11/2011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D88A29-F0DB-4EAF-AA34-976C0E413F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07F5-064B-4D16-8C94-F563BD503C68}" type="datetimeFigureOut">
              <a:rPr lang="es-ES" smtClean="0"/>
              <a:pPr/>
              <a:t>18/11/2011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625F4-9E1A-4C97-B29D-A412EE58D2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07F5-064B-4D16-8C94-F563BD503C68}" type="datetimeFigureOut">
              <a:rPr lang="es-ES" smtClean="0"/>
              <a:pPr/>
              <a:t>18/11/2011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625F4-9E1A-4C97-B29D-A412EE58D2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07F5-064B-4D16-8C94-F563BD503C68}" type="datetimeFigureOut">
              <a:rPr lang="es-ES" smtClean="0"/>
              <a:pPr/>
              <a:t>18/11/2011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625F4-9E1A-4C97-B29D-A412EE58D2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07F5-064B-4D16-8C94-F563BD503C68}" type="datetimeFigureOut">
              <a:rPr lang="es-ES" smtClean="0"/>
              <a:pPr/>
              <a:t>18/11/2011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625F4-9E1A-4C97-B29D-A412EE58D2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07F5-064B-4D16-8C94-F563BD503C68}" type="datetimeFigureOut">
              <a:rPr lang="es-ES" smtClean="0"/>
              <a:pPr/>
              <a:t>18/11/2011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625F4-9E1A-4C97-B29D-A412EE58D2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07F5-064B-4D16-8C94-F563BD503C68}" type="datetimeFigureOut">
              <a:rPr lang="es-ES" smtClean="0"/>
              <a:pPr/>
              <a:t>18/11/2011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625F4-9E1A-4C97-B29D-A412EE58D2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07F5-064B-4D16-8C94-F563BD503C68}" type="datetimeFigureOut">
              <a:rPr lang="es-ES" smtClean="0"/>
              <a:pPr/>
              <a:t>18/11/2011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625F4-9E1A-4C97-B29D-A412EE58D2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07F5-064B-4D16-8C94-F563BD503C68}" type="datetimeFigureOut">
              <a:rPr lang="es-ES" smtClean="0"/>
              <a:pPr/>
              <a:t>18/11/2011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625F4-9E1A-4C97-B29D-A412EE58D2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07F5-064B-4D16-8C94-F563BD503C68}" type="datetimeFigureOut">
              <a:rPr lang="es-ES" smtClean="0"/>
              <a:pPr/>
              <a:t>18/11/2011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625F4-9E1A-4C97-B29D-A412EE58D2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07F5-064B-4D16-8C94-F563BD503C68}" type="datetimeFigureOut">
              <a:rPr lang="es-ES" smtClean="0"/>
              <a:pPr/>
              <a:t>18/11/2011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625F4-9E1A-4C97-B29D-A412EE58D2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107F5-064B-4D16-8C94-F563BD503C68}" type="datetimeFigureOut">
              <a:rPr lang="es-ES" smtClean="0"/>
              <a:pPr/>
              <a:t>18/11/2011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625F4-9E1A-4C97-B29D-A412EE58D2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107F5-064B-4D16-8C94-F563BD503C68}" type="datetimeFigureOut">
              <a:rPr lang="es-ES" smtClean="0"/>
              <a:pPr/>
              <a:t>18/11/2011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625F4-9E1A-4C97-B29D-A412EE58D28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28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2.6 Hypothesis testing and confidence intervals</a:t>
            </a:r>
          </a:p>
          <a:p>
            <a:pPr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Tests are a very important part of inference (along with estimation, prediction, etc.)</a:t>
            </a:r>
          </a:p>
          <a:p>
            <a:pPr>
              <a:buNone/>
            </a:pPr>
            <a:endParaRPr lang="en-US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Test of individual significance : we posit a value for our coefficient of interest (=0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reject</a:t>
            </a:r>
            <a:r>
              <a:rPr lang="en-US" sz="2800" dirty="0" smtClean="0">
                <a:sym typeface="Wingdings" pitchFamily="2" charset="2"/>
              </a:rPr>
              <a:t>)</a:t>
            </a:r>
            <a:endParaRPr lang="en-US" sz="2800" dirty="0" smtClean="0"/>
          </a:p>
          <a:p>
            <a:pPr marL="914400" lvl="1" indent="-514350">
              <a:buFont typeface="+mj-lt"/>
              <a:buAutoNum type="romanLcPeriod"/>
            </a:pPr>
            <a:r>
              <a:rPr lang="en-US" sz="2400" dirty="0" smtClean="0"/>
              <a:t>Set d.f.</a:t>
            </a:r>
          </a:p>
          <a:p>
            <a:pPr marL="914400" lvl="1" indent="-514350">
              <a:buFont typeface="+mj-lt"/>
              <a:buAutoNum type="romanLcPeriod"/>
            </a:pPr>
            <a:r>
              <a:rPr lang="en-US" sz="2400" dirty="0" smtClean="0"/>
              <a:t>Choose alpha (1%, 5%, or 10%)</a:t>
            </a:r>
          </a:p>
          <a:p>
            <a:pPr marL="914400" lvl="1" indent="-514350">
              <a:buFont typeface="+mj-lt"/>
              <a:buAutoNum type="romanLcPeriod"/>
            </a:pPr>
            <a:r>
              <a:rPr lang="en-US" sz="2400" smtClean="0"/>
              <a:t>1 </a:t>
            </a:r>
            <a:r>
              <a:rPr lang="en-US" sz="2400" smtClean="0"/>
              <a:t>or </a:t>
            </a:r>
            <a:r>
              <a:rPr lang="en-US" sz="2400" dirty="0" smtClean="0"/>
              <a:t>2 tail test?</a:t>
            </a:r>
          </a:p>
          <a:p>
            <a:pPr marL="514350" indent="-514350">
              <a:buFont typeface="+mj-lt"/>
              <a:buAutoNum type="arabicPeriod"/>
            </a:pPr>
            <a:endParaRPr lang="en-US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Confidence interval: we try to get the interval in which the true value is found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Presentación en pantalla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4</cp:revision>
  <dcterms:created xsi:type="dcterms:W3CDTF">2011-11-04T13:02:23Z</dcterms:created>
  <dcterms:modified xsi:type="dcterms:W3CDTF">2011-11-18T11:37:23Z</dcterms:modified>
</cp:coreProperties>
</file>