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48676-F0D8-468C-9AE7-937F18EB0ED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51386-EDF0-4DA7-BE51-1A7E2B1FA0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7A6F1-AE3F-4DAE-B082-68E95F115F0A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AB391-E96F-4459-98FA-4DDC2BBCE9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2.4 Estimation by least squares</a:t>
            </a:r>
          </a:p>
          <a:p>
            <a:pPr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Gauss-Markov theorem: given CLRM, the LS estimators will be </a:t>
            </a:r>
            <a:r>
              <a:rPr lang="en-US" sz="2800" dirty="0" smtClean="0">
                <a:solidFill>
                  <a:srgbClr val="FF0000"/>
                </a:solidFill>
              </a:rPr>
              <a:t>BLUE</a:t>
            </a:r>
            <a:r>
              <a:rPr lang="en-US" sz="2800" dirty="0" smtClean="0"/>
              <a:t> (best-linear-unbiased-estimators)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CLRM / GM: </a:t>
            </a:r>
            <a:r>
              <a:rPr lang="en-US" sz="2800" dirty="0" smtClean="0">
                <a:solidFill>
                  <a:srgbClr val="FF0000"/>
                </a:solidFill>
              </a:rPr>
              <a:t>reliable </a:t>
            </a:r>
            <a:r>
              <a:rPr lang="en-US" sz="2800" dirty="0" smtClean="0"/>
              <a:t>estimations of the population parameters. In short, we have:</a:t>
            </a:r>
          </a:p>
          <a:p>
            <a:pPr marL="0" indent="0">
              <a:buNone/>
            </a:pPr>
            <a:endParaRPr lang="en-US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Linear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Unbiased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Efficient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Presentación en pantalla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2</cp:revision>
  <dcterms:created xsi:type="dcterms:W3CDTF">2011-10-14T11:52:51Z</dcterms:created>
  <dcterms:modified xsi:type="dcterms:W3CDTF">2011-10-21T11:40:32Z</dcterms:modified>
</cp:coreProperties>
</file>