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2EC970-7989-445A-8816-C5356FE32018}" type="datetimeFigureOut">
              <a:rPr lang="es-ES" smtClean="0"/>
              <a:pPr/>
              <a:t>07/10/2011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83436-9B0A-496C-A4EF-B1CC49E9D33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E1273-8F29-4B01-A440-E4F254404C1F}" type="datetimeFigureOut">
              <a:rPr lang="es-ES" smtClean="0"/>
              <a:pPr/>
              <a:t>07/10/2011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BFC6-B9A9-42CE-887B-79E377A53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E1273-8F29-4B01-A440-E4F254404C1F}" type="datetimeFigureOut">
              <a:rPr lang="es-ES" smtClean="0"/>
              <a:pPr/>
              <a:t>07/10/2011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BFC6-B9A9-42CE-887B-79E377A53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E1273-8F29-4B01-A440-E4F254404C1F}" type="datetimeFigureOut">
              <a:rPr lang="es-ES" smtClean="0"/>
              <a:pPr/>
              <a:t>07/10/2011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BFC6-B9A9-42CE-887B-79E377A53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E1273-8F29-4B01-A440-E4F254404C1F}" type="datetimeFigureOut">
              <a:rPr lang="es-ES" smtClean="0"/>
              <a:pPr/>
              <a:t>07/10/2011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BFC6-B9A9-42CE-887B-79E377A53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E1273-8F29-4B01-A440-E4F254404C1F}" type="datetimeFigureOut">
              <a:rPr lang="es-ES" smtClean="0"/>
              <a:pPr/>
              <a:t>07/10/2011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BFC6-B9A9-42CE-887B-79E377A53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E1273-8F29-4B01-A440-E4F254404C1F}" type="datetimeFigureOut">
              <a:rPr lang="es-ES" smtClean="0"/>
              <a:pPr/>
              <a:t>07/10/2011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BFC6-B9A9-42CE-887B-79E377A53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E1273-8F29-4B01-A440-E4F254404C1F}" type="datetimeFigureOut">
              <a:rPr lang="es-ES" smtClean="0"/>
              <a:pPr/>
              <a:t>07/10/2011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BFC6-B9A9-42CE-887B-79E377A53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E1273-8F29-4B01-A440-E4F254404C1F}" type="datetimeFigureOut">
              <a:rPr lang="es-ES" smtClean="0"/>
              <a:pPr/>
              <a:t>07/10/2011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BFC6-B9A9-42CE-887B-79E377A53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E1273-8F29-4B01-A440-E4F254404C1F}" type="datetimeFigureOut">
              <a:rPr lang="es-ES" smtClean="0"/>
              <a:pPr/>
              <a:t>07/10/2011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BFC6-B9A9-42CE-887B-79E377A53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E1273-8F29-4B01-A440-E4F254404C1F}" type="datetimeFigureOut">
              <a:rPr lang="es-ES" smtClean="0"/>
              <a:pPr/>
              <a:t>07/10/2011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BFC6-B9A9-42CE-887B-79E377A53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E1273-8F29-4B01-A440-E4F254404C1F}" type="datetimeFigureOut">
              <a:rPr lang="es-ES" smtClean="0"/>
              <a:pPr/>
              <a:t>07/10/2011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5BFC6-B9A9-42CE-887B-79E377A53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E1273-8F29-4B01-A440-E4F254404C1F}" type="datetimeFigureOut">
              <a:rPr lang="es-ES" smtClean="0"/>
              <a:pPr/>
              <a:t>07/10/2011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5BFC6-B9A9-42CE-887B-79E377A53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2.</a:t>
            </a:r>
            <a:r>
              <a:rPr kumimoji="0" lang="en-US" sz="40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Regression </a:t>
            </a:r>
            <a:r>
              <a:rPr kumimoji="0" lang="en-US" sz="4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Analysis</a:t>
            </a: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2.1 Population and sample regression functions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PRF: relation between r.v.’s in population (unknown)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SRF: relation between r.v.’s in sample (we “estimate” it)</a:t>
            </a:r>
          </a:p>
          <a:p>
            <a:pPr marL="914400" lvl="1" indent="-457200">
              <a:buNone/>
            </a:pPr>
            <a:endParaRPr lang="en-US" sz="1600" dirty="0" smtClean="0"/>
          </a:p>
          <a:p>
            <a:pPr marL="914400" lvl="1" indent="-457200">
              <a:buNone/>
            </a:pPr>
            <a:r>
              <a:rPr lang="en-US" sz="2400" dirty="0" smtClean="0"/>
              <a:t>To estimate means simply to </a:t>
            </a:r>
            <a:r>
              <a:rPr lang="en-US" sz="2400" dirty="0" smtClean="0">
                <a:solidFill>
                  <a:srgbClr val="FF0000"/>
                </a:solidFill>
              </a:rPr>
              <a:t>calculate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 pitchFamily="2" charset="2"/>
              </a:rPr>
              <a:t> formula</a:t>
            </a:r>
          </a:p>
          <a:p>
            <a:pPr marL="914400" lvl="1" indent="-457200">
              <a:buNone/>
            </a:pPr>
            <a:endParaRPr lang="en-US" sz="1600" dirty="0" smtClean="0">
              <a:sym typeface="Wingdings" pitchFamily="2" charset="2"/>
            </a:endParaRPr>
          </a:p>
          <a:p>
            <a:pPr marL="914400" lvl="1" indent="-457200">
              <a:buNone/>
            </a:pPr>
            <a:r>
              <a:rPr lang="en-US" sz="2400" dirty="0" smtClean="0">
                <a:sym typeface="Wingdings" pitchFamily="2" charset="2"/>
              </a:rPr>
              <a:t>Criterion  least squares (LS)  minimization of sq. residuals</a:t>
            </a:r>
            <a:endParaRPr lang="en-US" sz="2400" baseline="30000" dirty="0" smtClean="0">
              <a:sym typeface="Wingdings" pitchFamily="2" charset="2"/>
            </a:endParaRPr>
          </a:p>
          <a:p>
            <a:pPr marL="914400" lvl="1" indent="-457200">
              <a:buNone/>
            </a:pPr>
            <a:endParaRPr lang="en-US" sz="1600" dirty="0" smtClean="0">
              <a:sym typeface="Wingdings" pitchFamily="2" charset="2"/>
            </a:endParaRPr>
          </a:p>
          <a:p>
            <a:pPr marL="450850" lvl="1" indent="0">
              <a:buNone/>
            </a:pPr>
            <a:r>
              <a:rPr lang="en-US" sz="2400" dirty="0" smtClean="0">
                <a:sym typeface="Wingdings" pitchFamily="2" charset="2"/>
              </a:rPr>
              <a:t>We want the SRF to be as close as possible to the PRF, </a:t>
            </a:r>
            <a:r>
              <a:rPr lang="en-US" sz="2400" dirty="0" smtClean="0">
                <a:solidFill>
                  <a:srgbClr val="FF0000"/>
                </a:solidFill>
                <a:sym typeface="Wingdings" pitchFamily="2" charset="2"/>
              </a:rPr>
              <a:t>w/o knowing the latter!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914400" lvl="1" indent="-457200">
              <a:buNone/>
            </a:pPr>
            <a:endParaRPr lang="en-US" sz="1600" dirty="0" smtClean="0"/>
          </a:p>
          <a:p>
            <a:pPr marL="450850" lvl="1" indent="-14288">
              <a:buNone/>
            </a:pPr>
            <a:r>
              <a:rPr lang="en-US" sz="2400" dirty="0" smtClean="0"/>
              <a:t>We will have to make assumptions on the distribution of ‘u’ (errors) </a:t>
            </a:r>
            <a:r>
              <a:rPr lang="en-US" sz="2400" dirty="0" smtClean="0">
                <a:sym typeface="Wingdings" pitchFamily="2" charset="2"/>
              </a:rPr>
              <a:t> normality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Presentación en pantalla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2. Regression Analysis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Regression Analysis</dc:title>
  <dc:creator>Pablo</dc:creator>
  <cp:lastModifiedBy>Pablo</cp:lastModifiedBy>
  <cp:revision>2</cp:revision>
  <dcterms:created xsi:type="dcterms:W3CDTF">2011-10-04T17:21:13Z</dcterms:created>
  <dcterms:modified xsi:type="dcterms:W3CDTF">2011-10-07T12:57:44Z</dcterms:modified>
</cp:coreProperties>
</file>