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6" r:id="rId3"/>
    <p:sldId id="263" r:id="rId4"/>
    <p:sldId id="258" r:id="rId5"/>
    <p:sldId id="259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9E53D-CEBC-46C8-93D8-14126592287C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FF28-4988-491B-806C-B4585A086E28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96029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F2677-80BC-4FC8-B3E8-E6C947C5E109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C84A0-6DD7-4E1D-B5F0-6B203DAD67F4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30420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19/03/2013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FH Düsseldorf</a:t>
            </a:r>
          </a:p>
          <a:p>
            <a:pPr algn="ctr">
              <a:buNone/>
            </a:pPr>
            <a:r>
              <a:rPr lang="es-ES" dirty="0" smtClean="0"/>
              <a:t>2011-2012</a:t>
            </a:r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Pablo Agnese</a:t>
            </a:r>
          </a:p>
          <a:p>
            <a:pPr algn="ctr">
              <a:buNone/>
            </a:pP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Introduction to Econometrics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304256" y="46531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 smtClean="0"/>
              <a:t>pablo.agnese@fh-duesseldorf.de</a:t>
            </a:r>
          </a:p>
          <a:p>
            <a:pPr algn="ctr"/>
            <a:r>
              <a:rPr lang="es-ES" dirty="0" smtClean="0"/>
              <a:t>www.pabloagnese.com</a:t>
            </a:r>
          </a:p>
          <a:p>
            <a:pPr algn="ctr"/>
            <a:r>
              <a:rPr lang="es-ES" dirty="0" smtClean="0"/>
              <a:t>(23.32 00.43)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348" y="1357298"/>
            <a:ext cx="78581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1: Introduction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2: Regression analysis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3: Regression analysis : Further details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4: Binary dependent variable 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5: Time series</a:t>
            </a:r>
          </a:p>
          <a:p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Outline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Goals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14348" y="1357298"/>
            <a:ext cx="78581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Basic concepts in quantitative analysis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Some technical stuff </a:t>
            </a:r>
            <a:r>
              <a:rPr lang="en-US" sz="2800" dirty="0" smtClean="0">
                <a:sym typeface="Wingdings" pitchFamily="2" charset="2"/>
              </a:rPr>
              <a:t>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More technical stuff </a:t>
            </a:r>
            <a:r>
              <a:rPr lang="en-US" sz="2800" dirty="0" smtClean="0">
                <a:sym typeface="Wingdings" pitchFamily="2" charset="2"/>
              </a:rPr>
              <a:t> 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 We will learn how to use Eviews   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435280" cy="5239484"/>
          </a:xfrm>
        </p:spPr>
        <p:txBody>
          <a:bodyPr>
            <a:normAutofit fontScale="92500" lnSpcReduction="10000"/>
          </a:bodyPr>
          <a:lstStyle/>
          <a:p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r>
              <a:rPr lang="en-US" dirty="0" smtClean="0"/>
              <a:t>Gujarati, D., </a:t>
            </a:r>
            <a:r>
              <a:rPr lang="en-US" i="1" dirty="0" smtClean="0"/>
              <a:t>Basic econometrics</a:t>
            </a:r>
            <a:r>
              <a:rPr lang="en-US" dirty="0" smtClean="0"/>
              <a:t>, 5</a:t>
            </a:r>
            <a:r>
              <a:rPr lang="en-US" baseline="30000" dirty="0" smtClean="0"/>
              <a:t>th</a:t>
            </a:r>
            <a:r>
              <a:rPr lang="en-US" dirty="0" smtClean="0"/>
              <a:t> ed. 2008</a:t>
            </a:r>
            <a:r>
              <a:rPr lang="es-ES" dirty="0" smtClean="0"/>
              <a:t> </a:t>
            </a:r>
          </a:p>
          <a:p>
            <a:pPr marL="341313" lvl="1" indent="-231775">
              <a:buFont typeface="Arial" pitchFamily="34" charset="0"/>
              <a:buChar char="•"/>
            </a:pP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r>
              <a:rPr lang="en-US" dirty="0" smtClean="0"/>
              <a:t>Gujarati, D., </a:t>
            </a:r>
            <a:r>
              <a:rPr lang="en-US" i="1" dirty="0" smtClean="0"/>
              <a:t>Essentials of econometrics</a:t>
            </a:r>
            <a:r>
              <a:rPr lang="en-US" dirty="0" smtClean="0"/>
              <a:t>, 4</a:t>
            </a:r>
            <a:r>
              <a:rPr lang="en-US" baseline="30000" dirty="0" smtClean="0"/>
              <a:t>th</a:t>
            </a:r>
            <a:r>
              <a:rPr lang="en-US" dirty="0" smtClean="0"/>
              <a:t> ed. 2009</a:t>
            </a:r>
            <a:r>
              <a:rPr lang="es-ES" dirty="0" smtClean="0"/>
              <a:t> </a:t>
            </a:r>
          </a:p>
          <a:p>
            <a:pPr marL="341313" lvl="1" indent="-231775">
              <a:buFont typeface="Arial" pitchFamily="34" charset="0"/>
              <a:buChar char="•"/>
            </a:pP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r>
              <a:rPr lang="en-US" dirty="0" smtClean="0"/>
              <a:t>Gujarati, D., </a:t>
            </a:r>
            <a:r>
              <a:rPr lang="en-US" i="1" dirty="0" smtClean="0"/>
              <a:t>Econometrics by example</a:t>
            </a:r>
            <a:r>
              <a:rPr lang="en-US" dirty="0" smtClean="0"/>
              <a:t>, 2011</a:t>
            </a: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r>
              <a:rPr lang="en-US" smtClean="0"/>
              <a:t>Studenmund</a:t>
            </a:r>
            <a:r>
              <a:rPr lang="en-US" smtClean="0"/>
              <a:t>, </a:t>
            </a:r>
            <a:r>
              <a:rPr lang="en-US" dirty="0" smtClean="0"/>
              <a:t>A.H., </a:t>
            </a:r>
            <a:r>
              <a:rPr lang="en-US" i="1" dirty="0" smtClean="0"/>
              <a:t>Using econometrics: A practical guide</a:t>
            </a:r>
            <a:r>
              <a:rPr lang="en-US" dirty="0" smtClean="0"/>
              <a:t>, 5</a:t>
            </a:r>
            <a:r>
              <a:rPr lang="en-US" baseline="30000" dirty="0" smtClean="0"/>
              <a:t>th</a:t>
            </a:r>
            <a:r>
              <a:rPr lang="en-US" dirty="0" smtClean="0"/>
              <a:t> ed. 2005.</a:t>
            </a: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endParaRPr lang="es-ES" dirty="0" smtClean="0"/>
          </a:p>
          <a:p>
            <a:pPr marL="341313" lvl="1" indent="-231775">
              <a:buFont typeface="Arial" pitchFamily="34" charset="0"/>
              <a:buChar char="•"/>
            </a:pPr>
            <a:r>
              <a:rPr lang="en-US" dirty="0" smtClean="0"/>
              <a:t>Wooldridge, J., </a:t>
            </a:r>
            <a:r>
              <a:rPr lang="en-US" i="1" dirty="0" smtClean="0"/>
              <a:t>Introduction to econometrics: A modern approach</a:t>
            </a:r>
            <a:r>
              <a:rPr lang="en-US" dirty="0" smtClean="0"/>
              <a:t>, 4</a:t>
            </a:r>
            <a:r>
              <a:rPr lang="en-US" baseline="30000" dirty="0" smtClean="0"/>
              <a:t>th</a:t>
            </a:r>
            <a:r>
              <a:rPr lang="en-US" dirty="0" smtClean="0"/>
              <a:t> ed. 2008</a:t>
            </a:r>
            <a:r>
              <a:rPr lang="es-ES" dirty="0" smtClean="0"/>
              <a:t> </a:t>
            </a:r>
          </a:p>
        </p:txBody>
      </p:sp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4000" dirty="0" smtClean="0"/>
              <a:t>Literature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4000" dirty="0" smtClean="0"/>
              <a:t>Grading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539552" y="1285860"/>
            <a:ext cx="8318728" cy="5000660"/>
          </a:xfrm>
        </p:spPr>
        <p:txBody>
          <a:bodyPr>
            <a:normAutofit/>
          </a:bodyPr>
          <a:lstStyle/>
          <a:p>
            <a:endParaRPr lang="es-ES" sz="2800" dirty="0" smtClean="0"/>
          </a:p>
          <a:p>
            <a:r>
              <a:rPr lang="es-ES" sz="2800" dirty="0" smtClean="0"/>
              <a:t>Test (80%)</a:t>
            </a:r>
          </a:p>
          <a:p>
            <a:endParaRPr lang="es-ES" sz="2800" dirty="0" smtClean="0"/>
          </a:p>
          <a:p>
            <a:r>
              <a:rPr lang="en-US" sz="2800" dirty="0" smtClean="0"/>
              <a:t>Weekly exercises (20%)</a:t>
            </a:r>
            <a:endParaRPr lang="es-ES" sz="2800" dirty="0" smtClean="0"/>
          </a:p>
          <a:p>
            <a:pPr>
              <a:buNone/>
            </a:pPr>
            <a:endParaRPr lang="es-ES" sz="2800" dirty="0" smtClean="0"/>
          </a:p>
          <a:p>
            <a:r>
              <a:rPr lang="en-US" sz="2800" dirty="0" smtClean="0"/>
              <a:t>Monitoring: email exchange and/or tutorials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Eviews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348" y="980728"/>
            <a:ext cx="78581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CC"/>
                </a:solidFill>
              </a:rPr>
              <a:t> Unit 1: Introduction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2: Regression analysis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3: Regression analysis : Further details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4: Binary dependent variable 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5: Time series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4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2864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1.1 What is econometrics?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Calculus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Probability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Statistics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Game theory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Scientific method (econometrics):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Hypotheses or theory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Mathematical model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Econometric model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Estimation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Hypothesis testing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Structural analysis, forecasting, simulations</a:t>
            </a:r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4000" dirty="0" smtClean="0"/>
              <a:t>Introduction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2864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1.2 Definitions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Population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Sample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Random variable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Distribution function / relative frequency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Parameter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Estimator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None/>
            </a:pPr>
            <a:r>
              <a:rPr lang="en-US" sz="2800" dirty="0" smtClean="0"/>
              <a:t>1.3 Data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Cross section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Time series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Panel data</a:t>
            </a:r>
          </a:p>
          <a:p>
            <a:pPr lvl="1">
              <a:buNone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4000" dirty="0" smtClean="0"/>
              <a:t>Introduction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1.4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Quantitative: discrete or continuous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Qualitative: ordinal or cardinal</a:t>
            </a:r>
          </a:p>
          <a:p>
            <a:pPr lvl="1"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800" dirty="0" smtClean="0"/>
              <a:t>1.5 Some widely used measures: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Of centralization: mean (expected value), median, mode…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Of position: quartiles, deciles, percentiles…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Dispersion: rank, variance, standard deviation, CV…</a:t>
            </a:r>
          </a:p>
          <a:p>
            <a:pPr lvl="1">
              <a:buFont typeface="Arial" pitchFamily="34" charset="0"/>
              <a:buChar char="•"/>
            </a:pPr>
            <a:r>
              <a:rPr lang="en-US" sz="2400" smtClean="0"/>
              <a:t>Skewness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Kurtosis</a:t>
            </a:r>
          </a:p>
          <a:p>
            <a:pPr lvl="1">
              <a:buNone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  <a:p>
            <a:pPr marL="914400" lvl="1" indent="-457200">
              <a:buFont typeface="+mj-lt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Presentación en pantalla (4:3)</PresentationFormat>
  <Paragraphs>108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Literature</vt:lpstr>
      <vt:lpstr>Grading</vt:lpstr>
      <vt:lpstr>Diapositiva 6</vt:lpstr>
      <vt:lpstr>1. Introduction</vt:lpstr>
      <vt:lpstr>1. Introduction</vt:lpstr>
      <vt:lpstr>1. Introduction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Pablo</dc:creator>
  <cp:lastModifiedBy>Pablo</cp:lastModifiedBy>
  <cp:revision>81</cp:revision>
  <dcterms:created xsi:type="dcterms:W3CDTF">2009-10-01T10:54:31Z</dcterms:created>
  <dcterms:modified xsi:type="dcterms:W3CDTF">2013-03-19T07:07:25Z</dcterms:modified>
</cp:coreProperties>
</file>